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3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7C47-B20D-46C3-8BE7-784A211417F9}" type="datetimeFigureOut">
              <a:rPr lang="da-DK" smtClean="0"/>
              <a:t>11-02-2020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5F77-35B6-4AB7-A73C-E827784A807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214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7C47-B20D-46C3-8BE7-784A211417F9}" type="datetimeFigureOut">
              <a:rPr lang="da-DK" smtClean="0"/>
              <a:t>11-02-2020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5F77-35B6-4AB7-A73C-E827784A807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07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7C47-B20D-46C3-8BE7-784A211417F9}" type="datetimeFigureOut">
              <a:rPr lang="da-DK" smtClean="0"/>
              <a:t>11-02-2020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5F77-35B6-4AB7-A73C-E827784A807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46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7C47-B20D-46C3-8BE7-784A211417F9}" type="datetimeFigureOut">
              <a:rPr lang="da-DK" smtClean="0"/>
              <a:t>11-02-2020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5F77-35B6-4AB7-A73C-E827784A807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3230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7C47-B20D-46C3-8BE7-784A211417F9}" type="datetimeFigureOut">
              <a:rPr lang="da-DK" smtClean="0"/>
              <a:t>11-02-2020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5F77-35B6-4AB7-A73C-E827784A807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9208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7C47-B20D-46C3-8BE7-784A211417F9}" type="datetimeFigureOut">
              <a:rPr lang="da-DK" smtClean="0"/>
              <a:t>11-02-2020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5F77-35B6-4AB7-A73C-E827784A807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3275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7C47-B20D-46C3-8BE7-784A211417F9}" type="datetimeFigureOut">
              <a:rPr lang="da-DK" smtClean="0"/>
              <a:t>11-02-2020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5F77-35B6-4AB7-A73C-E827784A807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3322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7C47-B20D-46C3-8BE7-784A211417F9}" type="datetimeFigureOut">
              <a:rPr lang="da-DK" smtClean="0"/>
              <a:t>11-02-2020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5F77-35B6-4AB7-A73C-E827784A807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408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7C47-B20D-46C3-8BE7-784A211417F9}" type="datetimeFigureOut">
              <a:rPr lang="da-DK" smtClean="0"/>
              <a:t>11-02-2020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5F77-35B6-4AB7-A73C-E827784A807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086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7C47-B20D-46C3-8BE7-784A211417F9}" type="datetimeFigureOut">
              <a:rPr lang="da-DK" smtClean="0"/>
              <a:t>11-02-2020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5F77-35B6-4AB7-A73C-E827784A807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3262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7C47-B20D-46C3-8BE7-784A211417F9}" type="datetimeFigureOut">
              <a:rPr lang="da-DK" smtClean="0"/>
              <a:t>11-02-2020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5F77-35B6-4AB7-A73C-E827784A807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23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37C47-B20D-46C3-8BE7-784A211417F9}" type="datetimeFigureOut">
              <a:rPr lang="da-DK" smtClean="0"/>
              <a:t>11-02-2020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05F77-35B6-4AB7-A73C-E827784A807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606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2422460" y="3086878"/>
            <a:ext cx="4435540" cy="551672"/>
          </a:xfrm>
          <a:prstGeom prst="rect">
            <a:avLst/>
          </a:prstGeom>
          <a:solidFill>
            <a:srgbClr val="F3931E"/>
          </a:solidFill>
          <a:ln>
            <a:solidFill>
              <a:srgbClr val="F393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felt 7"/>
          <p:cNvSpPr txBox="1"/>
          <p:nvPr/>
        </p:nvSpPr>
        <p:spPr>
          <a:xfrm>
            <a:off x="2422460" y="3086878"/>
            <a:ext cx="5691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SØNDAG D. 1 MARTS KL. 15</a:t>
            </a:r>
            <a:r>
              <a:rPr lang="da-DK" sz="4000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00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-3267464" y="4953000"/>
            <a:ext cx="1604865" cy="1492897"/>
          </a:xfrm>
          <a:prstGeom prst="rect">
            <a:avLst/>
          </a:prstGeom>
          <a:solidFill>
            <a:srgbClr val="F3931E"/>
          </a:solidFill>
          <a:ln>
            <a:solidFill>
              <a:srgbClr val="F3931E"/>
            </a:solidFill>
          </a:ln>
        </p:spPr>
        <p:txBody>
          <a:bodyPr wrap="square" rtlCol="0">
            <a:spAutoFit/>
          </a:bodyPr>
          <a:lstStyle/>
          <a:p>
            <a:endParaRPr lang="da-DK"/>
          </a:p>
        </p:txBody>
      </p:sp>
      <p:sp>
        <p:nvSpPr>
          <p:cNvPr id="11" name="Rektangel 10"/>
          <p:cNvSpPr/>
          <p:nvPr/>
        </p:nvSpPr>
        <p:spPr>
          <a:xfrm>
            <a:off x="410547" y="3086878"/>
            <a:ext cx="1642188" cy="2283825"/>
          </a:xfrm>
          <a:prstGeom prst="rect">
            <a:avLst/>
          </a:prstGeom>
          <a:solidFill>
            <a:srgbClr val="F3931E"/>
          </a:solidFill>
          <a:ln>
            <a:solidFill>
              <a:srgbClr val="F393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ekstfelt 11"/>
          <p:cNvSpPr txBox="1"/>
          <p:nvPr/>
        </p:nvSpPr>
        <p:spPr>
          <a:xfrm>
            <a:off x="447869" y="3086878"/>
            <a:ext cx="160486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olBoran" panose="020B0100010101010101" pitchFamily="34" charset="0"/>
                <a:cs typeface="MoolBoran" panose="020B0100010101010101" pitchFamily="34" charset="0"/>
              </a:rPr>
              <a:t>En skøn eftermiddag med kaffe-  kagebord og musik fra Folk Friends</a:t>
            </a:r>
          </a:p>
        </p:txBody>
      </p:sp>
    </p:spTree>
    <p:extLst>
      <p:ext uri="{BB962C8B-B14F-4D97-AF65-F5344CB8AC3E}">
        <p14:creationId xmlns:p14="http://schemas.microsoft.com/office/powerpoint/2010/main" val="3257233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782</TotalTime>
  <Words>19</Words>
  <Application>Microsoft Office PowerPoint</Application>
  <PresentationFormat>A4-papir (210 x 297 mm)</PresentationFormat>
  <Paragraphs>2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MoolBoran</vt:lpstr>
      <vt:lpstr>Office-tema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Frederikke Fassing</dc:creator>
  <cp:lastModifiedBy>Mathias Thrane</cp:lastModifiedBy>
  <cp:revision>2</cp:revision>
  <dcterms:created xsi:type="dcterms:W3CDTF">2019-11-26T18:18:02Z</dcterms:created>
  <dcterms:modified xsi:type="dcterms:W3CDTF">2020-02-11T08:51:30Z</dcterms:modified>
</cp:coreProperties>
</file>